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87" d="100"/>
          <a:sy n="87" d="100"/>
        </p:scale>
        <p:origin x="-2142" y="-78"/>
      </p:cViewPr>
      <p:guideLst>
        <p:guide orient="horz" pos="3121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7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1" y="396700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1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70" y="2217386"/>
            <a:ext cx="3031331" cy="92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7" y="394407"/>
            <a:ext cx="3833812" cy="845449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1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1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2015/6/30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1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QD\QD资料\产品\MI\产品资料\Montana Instruments Cryostation Press Kit August 2010\MTinstruments- Logo- 615x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9299" y="400695"/>
            <a:ext cx="3168732" cy="488671"/>
          </a:xfrm>
          <a:prstGeom prst="rect">
            <a:avLst/>
          </a:prstGeom>
          <a:noFill/>
        </p:spPr>
      </p:pic>
      <p:cxnSp>
        <p:nvCxnSpPr>
          <p:cNvPr id="10" name="直接连接符 9"/>
          <p:cNvCxnSpPr/>
          <p:nvPr/>
        </p:nvCxnSpPr>
        <p:spPr>
          <a:xfrm>
            <a:off x="1500621" y="867958"/>
            <a:ext cx="5357379" cy="15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770" y="367652"/>
            <a:ext cx="2143414" cy="15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143513" y="950548"/>
            <a:ext cx="5714487" cy="15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770" y="307297"/>
            <a:ext cx="1714115" cy="158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32"/>
          <p:cNvSpPr/>
          <p:nvPr/>
        </p:nvSpPr>
        <p:spPr>
          <a:xfrm>
            <a:off x="1571612" y="1166786"/>
            <a:ext cx="3974166" cy="461665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实用</a:t>
            </a:r>
            <a:r>
              <a:rPr lang="zh-CN" altLang="en-US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低温光学实验设计讲座</a:t>
            </a:r>
            <a:endParaRPr lang="zh-CN" altLang="en-US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0" y="9297534"/>
            <a:ext cx="6858000" cy="5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矩形 23"/>
          <p:cNvSpPr/>
          <p:nvPr/>
        </p:nvSpPr>
        <p:spPr>
          <a:xfrm>
            <a:off x="214290" y="6596074"/>
            <a:ext cx="6429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设计领域</a:t>
            </a:r>
            <a:r>
              <a:rPr lang="zh-CN" altLang="en-US" sz="11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：</a:t>
            </a:r>
            <a:r>
              <a:rPr lang="en-US" altLang="zh-CN" sz="11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</a:t>
            </a:r>
            <a:r>
              <a:rPr lang="zh-CN" altLang="en-US" sz="1100" dirty="0" smtClean="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各种光谱实验、太赫兹、共聚焦、量子点、信息存储、高压光学、荧光光谱等</a:t>
            </a:r>
            <a:endParaRPr lang="zh-CN" altLang="en-US" sz="1100" dirty="0">
              <a:solidFill>
                <a:srgbClr val="FF00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34" name="Picture 5" descr="C:\Users\Think\Desktop\QDC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206" y="0"/>
            <a:ext cx="785794" cy="787205"/>
          </a:xfrm>
          <a:prstGeom prst="rect">
            <a:avLst/>
          </a:prstGeom>
          <a:noFill/>
        </p:spPr>
      </p:pic>
      <p:sp>
        <p:nvSpPr>
          <p:cNvPr id="27" name="矩形 26"/>
          <p:cNvSpPr/>
          <p:nvPr/>
        </p:nvSpPr>
        <p:spPr>
          <a:xfrm>
            <a:off x="2214554" y="1595414"/>
            <a:ext cx="208582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CN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 R Y O S T A T I O N</a:t>
            </a:r>
            <a:endParaRPr lang="zh-CN" altLang="en-US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42877" y="2151491"/>
            <a:ext cx="6572271" cy="4158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报  告 人：</a:t>
            </a:r>
            <a:r>
              <a:rPr lang="en-US" sz="1400" dirty="0" smtClean="0">
                <a:latin typeface="微软雅黑" pitchFamily="34" charset="-122"/>
                <a:ea typeface="微软雅黑" pitchFamily="34" charset="-122"/>
              </a:rPr>
              <a:t> Michael Holmes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博士</a:t>
            </a:r>
            <a:endParaRPr lang="en-US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报告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地址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:  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北京大学物理学院西楼</a:t>
            </a:r>
            <a:r>
              <a:rPr lang="en-US" altLang="en-US" sz="1400" dirty="0" smtClean="0">
                <a:latin typeface="微软雅黑" pitchFamily="34" charset="-122"/>
                <a:ea typeface="微软雅黑" pitchFamily="34" charset="-122"/>
              </a:rPr>
              <a:t>W563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会议室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报告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时间： 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7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月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6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日 上午</a:t>
            </a:r>
            <a:r>
              <a:rPr lang="en-US" altLang="zh-CN" sz="1400" dirty="0" smtClean="0">
                <a:latin typeface="微软雅黑" pitchFamily="34" charset="-122"/>
                <a:ea typeface="微软雅黑" pitchFamily="34" charset="-122"/>
              </a:rPr>
              <a:t>10</a:t>
            </a:r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点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报告人介绍：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en-US" sz="1050" dirty="0" smtClean="0">
                <a:latin typeface="微软雅黑" pitchFamily="34" charset="-122"/>
                <a:ea typeface="微软雅黑" pitchFamily="34" charset="-122"/>
              </a:rPr>
              <a:t>Michael Holmes </a:t>
            </a:r>
            <a:r>
              <a:rPr lang="zh-CN" altLang="en-US" sz="1050" dirty="0" smtClean="0">
                <a:latin typeface="微软雅黑" pitchFamily="34" charset="-122"/>
                <a:ea typeface="微软雅黑" pitchFamily="34" charset="-122"/>
              </a:rPr>
              <a:t>博士是超精细低温光学恒温器制造商</a:t>
            </a:r>
            <a:r>
              <a:rPr lang="en-US" sz="1050" dirty="0" smtClean="0">
                <a:latin typeface="微软雅黑" pitchFamily="34" charset="-122"/>
                <a:ea typeface="微软雅黑" pitchFamily="34" charset="-122"/>
              </a:rPr>
              <a:t>Montana Instruments</a:t>
            </a:r>
            <a:r>
              <a:rPr lang="zh-CN" altLang="en-US" sz="1050" dirty="0" smtClean="0">
                <a:latin typeface="微软雅黑" pitchFamily="34" charset="-122"/>
                <a:ea typeface="微软雅黑" pitchFamily="34" charset="-122"/>
              </a:rPr>
              <a:t>公司首席低温光学应用科学家</a:t>
            </a:r>
            <a:endParaRPr lang="en-US" altLang="zh-CN" sz="105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05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050" dirty="0" smtClean="0">
                <a:latin typeface="微软雅黑" pitchFamily="34" charset="-122"/>
                <a:ea typeface="微软雅黑" pitchFamily="34" charset="-122"/>
              </a:rPr>
              <a:t>有着丰富的低温光学方面的经验和背景。光学专业背景：光束缚下的冷原子的波色爱因斯坦凝聚</a:t>
            </a:r>
            <a:endParaRPr lang="en-US" altLang="zh-CN" sz="105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sz="1400" dirty="0" smtClean="0">
                <a:latin typeface="微软雅黑" pitchFamily="34" charset="-122"/>
                <a:ea typeface="微软雅黑" pitchFamily="34" charset="-122"/>
              </a:rPr>
              <a:t>报告内容：</a:t>
            </a:r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endParaRPr lang="en-US" altLang="zh-CN" sz="140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sz="1050" dirty="0" smtClean="0">
                <a:latin typeface="微软雅黑" pitchFamily="34" charset="-122"/>
                <a:ea typeface="微软雅黑" pitchFamily="34" charset="-122"/>
              </a:rPr>
              <a:t>Michael Holmes</a:t>
            </a:r>
            <a:r>
              <a:rPr lang="zh-CN" altLang="en-US" sz="1050" dirty="0" smtClean="0">
                <a:latin typeface="微软雅黑" pitchFamily="34" charset="-122"/>
                <a:ea typeface="微软雅黑" pitchFamily="34" charset="-122"/>
              </a:rPr>
              <a:t>先生会分析科学家在低温光学实验中，所遇到的振动大、噪声大、温度不稳等技术问题，</a:t>
            </a:r>
            <a:endParaRPr lang="en-US" altLang="zh-CN" sz="105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050" dirty="0" smtClean="0">
                <a:latin typeface="微软雅黑" pitchFamily="34" charset="-122"/>
                <a:ea typeface="微软雅黑" pitchFamily="34" charset="-122"/>
              </a:rPr>
              <a:t>再介绍</a:t>
            </a:r>
            <a:r>
              <a:rPr lang="en-US" sz="1050" dirty="0" smtClean="0">
                <a:latin typeface="微软雅黑" pitchFamily="34" charset="-122"/>
                <a:ea typeface="微软雅黑" pitchFamily="34" charset="-122"/>
              </a:rPr>
              <a:t>Montana Instruments</a:t>
            </a:r>
            <a:r>
              <a:rPr lang="zh-CN" altLang="en-US" sz="1050" dirty="0" smtClean="0">
                <a:latin typeface="微软雅黑" pitchFamily="34" charset="-122"/>
                <a:ea typeface="微软雅黑" pitchFamily="34" charset="-122"/>
              </a:rPr>
              <a:t>公司如何突破传统恒温器所面临的这些问题，帮助科研工作者设计出拥有</a:t>
            </a:r>
            <a:r>
              <a:rPr lang="en-US" altLang="zh-CN" sz="1050" dirty="0" smtClean="0">
                <a:latin typeface="微软雅黑" pitchFamily="34" charset="-122"/>
                <a:ea typeface="微软雅黑" pitchFamily="34" charset="-122"/>
              </a:rPr>
              <a:t>5nm </a:t>
            </a:r>
            <a:r>
              <a:rPr lang="zh-CN" altLang="en-US" sz="1050" dirty="0" smtClean="0">
                <a:latin typeface="微软雅黑" pitchFamily="34" charset="-122"/>
                <a:ea typeface="微软雅黑" pitchFamily="34" charset="-122"/>
              </a:rPr>
              <a:t>超低振动、</a:t>
            </a:r>
            <a:r>
              <a:rPr lang="en-US" altLang="zh-CN" sz="1050" dirty="0" smtClean="0">
                <a:latin typeface="微软雅黑" pitchFamily="34" charset="-122"/>
                <a:ea typeface="微软雅黑" pitchFamily="34" charset="-122"/>
              </a:rPr>
              <a:t>10mk</a:t>
            </a:r>
            <a:r>
              <a:rPr lang="zh-CN" altLang="en-US" sz="1050" dirty="0" smtClean="0">
                <a:latin typeface="微软雅黑" pitchFamily="34" charset="-122"/>
                <a:ea typeface="微软雅黑" pitchFamily="34" charset="-122"/>
              </a:rPr>
              <a:t>温度稳定性的全新一代的超精细低温光学平台。这些特点使得低温实验变得轻松上手。</a:t>
            </a:r>
            <a:r>
              <a:rPr lang="en-US" sz="1050" dirty="0" smtClean="0">
                <a:latin typeface="微软雅黑" pitchFamily="34" charset="-122"/>
                <a:ea typeface="微软雅黑" pitchFamily="34" charset="-122"/>
              </a:rPr>
              <a:t> Michael</a:t>
            </a:r>
            <a:r>
              <a:rPr lang="zh-CN" altLang="en-US" sz="1050" dirty="0" smtClean="0">
                <a:latin typeface="微软雅黑" pitchFamily="34" charset="-122"/>
                <a:ea typeface="微软雅黑" pitchFamily="34" charset="-122"/>
              </a:rPr>
              <a:t>博士将会介绍这个系统的特点以及在各种光学实验方面的成功应用，最后</a:t>
            </a:r>
            <a:r>
              <a:rPr lang="en-US" sz="1050" dirty="0" smtClean="0">
                <a:latin typeface="微软雅黑" pitchFamily="34" charset="-122"/>
                <a:ea typeface="微软雅黑" pitchFamily="34" charset="-122"/>
              </a:rPr>
              <a:t>Michael</a:t>
            </a:r>
            <a:r>
              <a:rPr lang="zh-CN" altLang="en-US" sz="1050" dirty="0" smtClean="0">
                <a:latin typeface="微软雅黑" pitchFamily="34" charset="-122"/>
                <a:ea typeface="微软雅黑" pitchFamily="34" charset="-122"/>
              </a:rPr>
              <a:t>博士也希望帮助您设计出您所需要的独特测量的低温光学平台。</a:t>
            </a:r>
            <a:endParaRPr lang="en-US" altLang="zh-CN" sz="12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15645" y="1738290"/>
            <a:ext cx="125662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462" y="3024174"/>
            <a:ext cx="1769612" cy="61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3" descr="V:\Cryostation Photos and Images\Amazing images\Curved mirror in chamber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897" y="7310454"/>
            <a:ext cx="1846359" cy="1428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Content Placeholder 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834" t="6119" r="10380" b="6289"/>
          <a:stretch/>
        </p:blipFill>
        <p:spPr>
          <a:xfrm>
            <a:off x="4643446" y="7279718"/>
            <a:ext cx="1857387" cy="150464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2928934" y="8953528"/>
            <a:ext cx="69762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>
                <a:latin typeface="微软雅黑" pitchFamily="34" charset="-122"/>
                <a:ea typeface="微软雅黑" pitchFamily="34" charset="-122"/>
              </a:rPr>
              <a:t>太赫兹设计</a:t>
            </a:r>
          </a:p>
        </p:txBody>
      </p:sp>
      <p:pic>
        <p:nvPicPr>
          <p:cNvPr id="45" name="Picture 13"/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719" t="24303" r="31" b="32575"/>
          <a:stretch/>
        </p:blipFill>
        <p:spPr>
          <a:xfrm>
            <a:off x="5681308" y="8167710"/>
            <a:ext cx="748087" cy="423936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5214950" y="8953528"/>
            <a:ext cx="90281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800" dirty="0" smtClean="0">
                <a:latin typeface="微软雅黑" pitchFamily="34" charset="-122"/>
                <a:ea typeface="微软雅黑" pitchFamily="34" charset="-122"/>
              </a:rPr>
              <a:t>快速升降温设计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710934" y="8953528"/>
            <a:ext cx="932116" cy="214314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r>
              <a:rPr lang="zh-CN" altLang="en-US" sz="800" dirty="0" smtClean="0">
                <a:latin typeface="微软雅黑" pitchFamily="34" charset="-122"/>
                <a:ea typeface="微软雅黑" pitchFamily="34" charset="-122"/>
              </a:rPr>
              <a:t>大样品腔体设计</a:t>
            </a:r>
            <a:endParaRPr lang="en-US" altLang="en-US" sz="800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1027" name="Picture 3" descr="C:\Users\welyman\Desktop\QD\QD资料\产品\MI\大样品腔\rev5-8-18-13.995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4290" y="7167578"/>
            <a:ext cx="1857388" cy="16374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237</Words>
  <PresentationFormat>A4 纸张(210x297 毫米)</PresentationFormat>
  <Paragraphs>22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Think</dc:creator>
  <cp:lastModifiedBy>welyman</cp:lastModifiedBy>
  <cp:revision>37</cp:revision>
  <dcterms:created xsi:type="dcterms:W3CDTF">2010-11-15T13:51:33Z</dcterms:created>
  <dcterms:modified xsi:type="dcterms:W3CDTF">2015-06-30T01:43:36Z</dcterms:modified>
</cp:coreProperties>
</file>